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79E20-0861-4511-A784-8764B7F6F334}" v="143" dt="2019-01-21T11:12:53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2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73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ella Zappini" userId="e64deb6c80546a7a" providerId="LiveId" clId="{A2179E20-0861-4511-A784-8764B7F6F334}"/>
    <pc:docChg chg="undo custSel mod addSld delSld modSld">
      <pc:chgData name="Donatella Zappini" userId="e64deb6c80546a7a" providerId="LiveId" clId="{A2179E20-0861-4511-A784-8764B7F6F334}" dt="2019-01-21T11:13:03.908" v="306" actId="1076"/>
      <pc:docMkLst>
        <pc:docMk/>
      </pc:docMkLst>
      <pc:sldChg chg="addSp delSp modSp setBg delAnim">
        <pc:chgData name="Donatella Zappini" userId="e64deb6c80546a7a" providerId="LiveId" clId="{A2179E20-0861-4511-A784-8764B7F6F334}" dt="2019-01-20T20:36:00.020" v="175" actId="1076"/>
        <pc:sldMkLst>
          <pc:docMk/>
          <pc:sldMk cId="0" sldId="257"/>
        </pc:sldMkLst>
        <pc:picChg chg="add mod">
          <ac:chgData name="Donatella Zappini" userId="e64deb6c80546a7a" providerId="LiveId" clId="{A2179E20-0861-4511-A784-8764B7F6F334}" dt="2019-01-20T20:36:00.020" v="175" actId="1076"/>
          <ac:picMkLst>
            <pc:docMk/>
            <pc:sldMk cId="0" sldId="257"/>
            <ac:picMk id="3" creationId="{28D5A883-E2B1-462C-9A0D-B2B41D1D9B84}"/>
          </ac:picMkLst>
        </pc:picChg>
        <pc:picChg chg="del mod">
          <ac:chgData name="Donatella Zappini" userId="e64deb6c80546a7a" providerId="LiveId" clId="{A2179E20-0861-4511-A784-8764B7F6F334}" dt="2019-01-20T20:35:25.919" v="170" actId="478"/>
          <ac:picMkLst>
            <pc:docMk/>
            <pc:sldMk cId="0" sldId="257"/>
            <ac:picMk id="3078" creationId="{6597C09B-0AB9-4382-B685-F1ED94FADEA0}"/>
          </ac:picMkLst>
        </pc:picChg>
      </pc:sldChg>
      <pc:sldChg chg="addSp delSp setBg">
        <pc:chgData name="Donatella Zappini" userId="e64deb6c80546a7a" providerId="LiveId" clId="{A2179E20-0861-4511-A784-8764B7F6F334}" dt="2019-01-18T16:56:42.341" v="95"/>
        <pc:sldMkLst>
          <pc:docMk/>
          <pc:sldMk cId="0" sldId="258"/>
        </pc:sldMkLst>
        <pc:inkChg chg="add del">
          <ac:chgData name="Donatella Zappini" userId="e64deb6c80546a7a" providerId="LiveId" clId="{A2179E20-0861-4511-A784-8764B7F6F334}" dt="2019-01-18T16:55:40.346" v="87" actId="9405"/>
          <ac:inkMkLst>
            <pc:docMk/>
            <pc:sldMk cId="0" sldId="258"/>
            <ac:inkMk id="2" creationId="{A9524648-9BBE-4ABF-9EA9-55EC5B447135}"/>
          </ac:inkMkLst>
        </pc:inkChg>
        <pc:inkChg chg="add del">
          <ac:chgData name="Donatella Zappini" userId="e64deb6c80546a7a" providerId="LiveId" clId="{A2179E20-0861-4511-A784-8764B7F6F334}" dt="2019-01-18T16:56:00.639" v="89" actId="9405"/>
          <ac:inkMkLst>
            <pc:docMk/>
            <pc:sldMk cId="0" sldId="258"/>
            <ac:inkMk id="3" creationId="{57353FF4-EF35-455F-A189-B4F2FB816ABD}"/>
          </ac:inkMkLst>
        </pc:inkChg>
        <pc:inkChg chg="add del">
          <ac:chgData name="Donatella Zappini" userId="e64deb6c80546a7a" providerId="LiveId" clId="{A2179E20-0861-4511-A784-8764B7F6F334}" dt="2019-01-18T16:56:25.724" v="91" actId="9405"/>
          <ac:inkMkLst>
            <pc:docMk/>
            <pc:sldMk cId="0" sldId="258"/>
            <ac:inkMk id="4" creationId="{FF1B1D89-AFCF-4788-908C-AF01076ECC4C}"/>
          </ac:inkMkLst>
        </pc:inkChg>
        <pc:inkChg chg="add del">
          <ac:chgData name="Donatella Zappini" userId="e64deb6c80546a7a" providerId="LiveId" clId="{A2179E20-0861-4511-A784-8764B7F6F334}" dt="2019-01-18T16:56:38.278" v="93" actId="9405"/>
          <ac:inkMkLst>
            <pc:docMk/>
            <pc:sldMk cId="0" sldId="258"/>
            <ac:inkMk id="5" creationId="{62BEBB3B-1447-40B9-A0A4-C1DB90C8735A}"/>
          </ac:inkMkLst>
        </pc:inkChg>
      </pc:sldChg>
      <pc:sldChg chg="modSp">
        <pc:chgData name="Donatella Zappini" userId="e64deb6c80546a7a" providerId="LiveId" clId="{A2179E20-0861-4511-A784-8764B7F6F334}" dt="2019-01-18T16:59:44.075" v="111" actId="1076"/>
        <pc:sldMkLst>
          <pc:docMk/>
          <pc:sldMk cId="0" sldId="260"/>
        </pc:sldMkLst>
        <pc:spChg chg="mod">
          <ac:chgData name="Donatella Zappini" userId="e64deb6c80546a7a" providerId="LiveId" clId="{A2179E20-0861-4511-A784-8764B7F6F334}" dt="2019-01-18T16:59:44.075" v="111" actId="1076"/>
          <ac:spMkLst>
            <pc:docMk/>
            <pc:sldMk cId="0" sldId="260"/>
            <ac:spMk id="6146" creationId="{9A4506F6-89A6-4032-A5E9-C794F8DC7088}"/>
          </ac:spMkLst>
        </pc:spChg>
        <pc:spChg chg="mod">
          <ac:chgData name="Donatella Zappini" userId="e64deb6c80546a7a" providerId="LiveId" clId="{A2179E20-0861-4511-A784-8764B7F6F334}" dt="2019-01-18T16:57:53.035" v="100" actId="1076"/>
          <ac:spMkLst>
            <pc:docMk/>
            <pc:sldMk cId="0" sldId="260"/>
            <ac:spMk id="6147" creationId="{01B76CA1-64A2-4E45-9E07-0245E19B2A36}"/>
          </ac:spMkLst>
        </pc:spChg>
        <pc:spChg chg="mod">
          <ac:chgData name="Donatella Zappini" userId="e64deb6c80546a7a" providerId="LiveId" clId="{A2179E20-0861-4511-A784-8764B7F6F334}" dt="2019-01-18T16:59:37.234" v="110" actId="1076"/>
          <ac:spMkLst>
            <pc:docMk/>
            <pc:sldMk cId="0" sldId="260"/>
            <ac:spMk id="6148" creationId="{6A47607D-A422-4A9B-AECB-46468BE279E1}"/>
          </ac:spMkLst>
        </pc:spChg>
        <pc:spChg chg="mod">
          <ac:chgData name="Donatella Zappini" userId="e64deb6c80546a7a" providerId="LiveId" clId="{A2179E20-0861-4511-A784-8764B7F6F334}" dt="2019-01-18T16:58:47.304" v="103" actId="1076"/>
          <ac:spMkLst>
            <pc:docMk/>
            <pc:sldMk cId="0" sldId="260"/>
            <ac:spMk id="6149" creationId="{8477165B-7C1D-4044-A994-8D0F32E55003}"/>
          </ac:spMkLst>
        </pc:spChg>
      </pc:sldChg>
      <pc:sldChg chg="addSp delSp modSp">
        <pc:chgData name="Donatella Zappini" userId="e64deb6c80546a7a" providerId="LiveId" clId="{A2179E20-0861-4511-A784-8764B7F6F334}" dt="2019-01-18T17:52:46.664" v="148" actId="1440"/>
        <pc:sldMkLst>
          <pc:docMk/>
          <pc:sldMk cId="0" sldId="261"/>
        </pc:sldMkLst>
        <pc:spChg chg="add del mod">
          <ac:chgData name="Donatella Zappini" userId="e64deb6c80546a7a" providerId="LiveId" clId="{A2179E20-0861-4511-A784-8764B7F6F334}" dt="2019-01-18T17:02:51.780" v="123" actId="11529"/>
          <ac:spMkLst>
            <pc:docMk/>
            <pc:sldMk cId="0" sldId="261"/>
            <ac:spMk id="2" creationId="{60A6906D-FA47-4D3F-8E8B-20C3BC59C311}"/>
          </ac:spMkLst>
        </pc:spChg>
        <pc:picChg chg="mod">
          <ac:chgData name="Donatella Zappini" userId="e64deb6c80546a7a" providerId="LiveId" clId="{A2179E20-0861-4511-A784-8764B7F6F334}" dt="2019-01-18T17:52:46.664" v="148" actId="1440"/>
          <ac:picMkLst>
            <pc:docMk/>
            <pc:sldMk cId="0" sldId="261"/>
            <ac:picMk id="3" creationId="{5602239C-94B5-4381-AA1D-8D8DCD7D5363}"/>
          </ac:picMkLst>
        </pc:picChg>
        <pc:picChg chg="mod">
          <ac:chgData name="Donatella Zappini" userId="e64deb6c80546a7a" providerId="LiveId" clId="{A2179E20-0861-4511-A784-8764B7F6F334}" dt="2019-01-18T17:52:36.969" v="147" actId="1440"/>
          <ac:picMkLst>
            <pc:docMk/>
            <pc:sldMk cId="0" sldId="261"/>
            <ac:picMk id="7" creationId="{8C3AD9B3-8857-4F00-85BE-CE5848CF39DE}"/>
          </ac:picMkLst>
        </pc:picChg>
      </pc:sldChg>
      <pc:sldChg chg="addSp delSp modSp">
        <pc:chgData name="Donatella Zappini" userId="e64deb6c80546a7a" providerId="LiveId" clId="{A2179E20-0861-4511-A784-8764B7F6F334}" dt="2019-01-18T17:53:00.501" v="149" actId="1440"/>
        <pc:sldMkLst>
          <pc:docMk/>
          <pc:sldMk cId="0" sldId="262"/>
        </pc:sldMkLst>
        <pc:spChg chg="add del mod">
          <ac:chgData name="Donatella Zappini" userId="e64deb6c80546a7a" providerId="LiveId" clId="{A2179E20-0861-4511-A784-8764B7F6F334}" dt="2019-01-18T17:22:27.910" v="143" actId="11529"/>
          <ac:spMkLst>
            <pc:docMk/>
            <pc:sldMk cId="0" sldId="262"/>
            <ac:spMk id="2" creationId="{51078B2A-7DDC-483D-9A2C-3A8481F1E606}"/>
          </ac:spMkLst>
        </pc:spChg>
        <pc:picChg chg="mod">
          <ac:chgData name="Donatella Zappini" userId="e64deb6c80546a7a" providerId="LiveId" clId="{A2179E20-0861-4511-A784-8764B7F6F334}" dt="2019-01-18T17:53:00.501" v="149" actId="1440"/>
          <ac:picMkLst>
            <pc:docMk/>
            <pc:sldMk cId="0" sldId="262"/>
            <ac:picMk id="6" creationId="{43A43A6B-E583-411D-93AE-704A12608201}"/>
          </ac:picMkLst>
        </pc:picChg>
      </pc:sldChg>
      <pc:sldChg chg="addSp delSp modSp mod setBg delAnim delDesignElem">
        <pc:chgData name="Donatella Zappini" userId="e64deb6c80546a7a" providerId="LiveId" clId="{A2179E20-0861-4511-A784-8764B7F6F334}" dt="2019-01-20T20:52:16.874" v="230"/>
        <pc:sldMkLst>
          <pc:docMk/>
          <pc:sldMk cId="0" sldId="263"/>
        </pc:sldMkLst>
        <pc:spChg chg="add del">
          <ac:chgData name="Donatella Zappini" userId="e64deb6c80546a7a" providerId="LiveId" clId="{A2179E20-0861-4511-A784-8764B7F6F334}" dt="2019-01-18T17:02:05.750" v="121" actId="26606"/>
          <ac:spMkLst>
            <pc:docMk/>
            <pc:sldMk cId="0" sldId="263"/>
            <ac:spMk id="79" creationId="{F56F5174-31D9-4DBB-AAB7-A1FD7BDB1352}"/>
          </ac:spMkLst>
        </pc:spChg>
        <pc:spChg chg="add del">
          <ac:chgData name="Donatella Zappini" userId="e64deb6c80546a7a" providerId="LiveId" clId="{A2179E20-0861-4511-A784-8764B7F6F334}" dt="2019-01-18T17:02:05.750" v="121" actId="26606"/>
          <ac:spMkLst>
            <pc:docMk/>
            <pc:sldMk cId="0" sldId="263"/>
            <ac:spMk id="83" creationId="{F9A95BEE-6BB1-4A28-A8E6-A34B2E42EF87}"/>
          </ac:spMkLst>
        </pc:spChg>
        <pc:spChg chg="add del">
          <ac:chgData name="Donatella Zappini" userId="e64deb6c80546a7a" providerId="LiveId" clId="{A2179E20-0861-4511-A784-8764B7F6F334}" dt="2019-01-18T16:44:19.391" v="42" actId="26606"/>
          <ac:spMkLst>
            <pc:docMk/>
            <pc:sldMk cId="0" sldId="263"/>
            <ac:spMk id="84" creationId="{F9A95BEE-6BB1-4A28-A8E6-A34B2E42EF87}"/>
          </ac:spMkLst>
        </pc:spChg>
        <pc:spChg chg="add del">
          <ac:chgData name="Donatella Zappini" userId="e64deb6c80546a7a" providerId="LiveId" clId="{A2179E20-0861-4511-A784-8764B7F6F334}" dt="2019-01-18T16:44:50.869" v="49" actId="26606"/>
          <ac:spMkLst>
            <pc:docMk/>
            <pc:sldMk cId="0" sldId="263"/>
            <ac:spMk id="86" creationId="{F56F5174-31D9-4DBB-AAB7-A1FD7BDB1352}"/>
          </ac:spMkLst>
        </pc:spChg>
        <pc:spChg chg="add del">
          <ac:chgData name="Donatella Zappini" userId="e64deb6c80546a7a" providerId="LiveId" clId="{A2179E20-0861-4511-A784-8764B7F6F334}" dt="2019-01-18T16:44:50.869" v="49" actId="26606"/>
          <ac:spMkLst>
            <pc:docMk/>
            <pc:sldMk cId="0" sldId="263"/>
            <ac:spMk id="90" creationId="{F9A95BEE-6BB1-4A28-A8E6-A34B2E42EF87}"/>
          </ac:spMkLst>
        </pc:spChg>
        <pc:spChg chg="mod ord">
          <ac:chgData name="Donatella Zappini" userId="e64deb6c80546a7a" providerId="LiveId" clId="{A2179E20-0861-4511-A784-8764B7F6F334}" dt="2019-01-20T20:36:54.695" v="176" actId="207"/>
          <ac:spMkLst>
            <pc:docMk/>
            <pc:sldMk cId="0" sldId="263"/>
            <ac:spMk id="7170" creationId="{13744C0E-44B9-45DF-A3E0-62D2DD0AE0B5}"/>
          </ac:spMkLst>
        </pc:spChg>
        <pc:spChg chg="mod">
          <ac:chgData name="Donatella Zappini" userId="e64deb6c80546a7a" providerId="LiveId" clId="{A2179E20-0861-4511-A784-8764B7F6F334}" dt="2019-01-18T18:00:16.191" v="169" actId="255"/>
          <ac:spMkLst>
            <pc:docMk/>
            <pc:sldMk cId="0" sldId="263"/>
            <ac:spMk id="7171" creationId="{E9579986-E7D8-4FD5-9B80-FB9518619C2E}"/>
          </ac:spMkLst>
        </pc:spChg>
        <pc:spChg chg="add del">
          <ac:chgData name="Donatella Zappini" userId="e64deb6c80546a7a" providerId="LiveId" clId="{A2179E20-0861-4511-A784-8764B7F6F334}" dt="2019-01-18T16:40:40.953" v="28" actId="26606"/>
          <ac:spMkLst>
            <pc:docMk/>
            <pc:sldMk cId="0" sldId="263"/>
            <ac:spMk id="7177" creationId="{3CD9DF72-87A3-404E-A828-84CBF11A8303}"/>
          </ac:spMkLst>
        </pc:spChg>
        <pc:spChg chg="add del">
          <ac:chgData name="Donatella Zappini" userId="e64deb6c80546a7a" providerId="LiveId" clId="{A2179E20-0861-4511-A784-8764B7F6F334}" dt="2019-01-18T16:44:19.391" v="42" actId="26606"/>
          <ac:spMkLst>
            <pc:docMk/>
            <pc:sldMk cId="0" sldId="263"/>
            <ac:spMk id="7183" creationId="{F56F5174-31D9-4DBB-AAB7-A1FD7BDB1352}"/>
          </ac:spMkLst>
        </pc:spChg>
        <pc:picChg chg="del mod ord">
          <ac:chgData name="Donatella Zappini" userId="e64deb6c80546a7a" providerId="LiveId" clId="{A2179E20-0861-4511-A784-8764B7F6F334}" dt="2019-01-18T17:00:57.943" v="112" actId="478"/>
          <ac:picMkLst>
            <pc:docMk/>
            <pc:sldMk cId="0" sldId="263"/>
            <ac:picMk id="3" creationId="{60DDB6EE-9290-4F94-AB22-B4EA22EEB5EA}"/>
          </ac:picMkLst>
        </pc:picChg>
        <pc:picChg chg="add del mod ord">
          <ac:chgData name="Donatella Zappini" userId="e64deb6c80546a7a" providerId="LiveId" clId="{A2179E20-0861-4511-A784-8764B7F6F334}" dt="2019-01-18T17:59:08.449" v="154" actId="478"/>
          <ac:picMkLst>
            <pc:docMk/>
            <pc:sldMk cId="0" sldId="263"/>
            <ac:picMk id="4" creationId="{3388EDCB-2F0D-43B5-A978-C1C498622898}"/>
          </ac:picMkLst>
        </pc:picChg>
        <pc:picChg chg="add mod ord">
          <ac:chgData name="Donatella Zappini" userId="e64deb6c80546a7a" providerId="LiveId" clId="{A2179E20-0861-4511-A784-8764B7F6F334}" dt="2019-01-20T20:51:08.655" v="226" actId="1076"/>
          <ac:picMkLst>
            <pc:docMk/>
            <pc:sldMk cId="0" sldId="263"/>
            <ac:picMk id="6" creationId="{5920EE7D-1842-4E46-809D-1EE6EC442E35}"/>
          </ac:picMkLst>
        </pc:picChg>
        <pc:picChg chg="add del">
          <ac:chgData name="Donatella Zappini" userId="e64deb6c80546a7a" providerId="LiveId" clId="{A2179E20-0861-4511-A784-8764B7F6F334}" dt="2019-01-18T16:40:32.211" v="22" actId="26606"/>
          <ac:picMkLst>
            <pc:docMk/>
            <pc:sldMk cId="0" sldId="263"/>
            <ac:picMk id="72" creationId="{54DDEBDD-D8BD-41A6-8A0D-B00E3768B0F9}"/>
          </ac:picMkLst>
        </pc:picChg>
        <pc:picChg chg="add del">
          <ac:chgData name="Donatella Zappini" userId="e64deb6c80546a7a" providerId="LiveId" clId="{A2179E20-0861-4511-A784-8764B7F6F334}" dt="2019-01-18T16:46:09.806" v="55" actId="26606"/>
          <ac:picMkLst>
            <pc:docMk/>
            <pc:sldMk cId="0" sldId="263"/>
            <ac:picMk id="73" creationId="{19AE98B8-B73A-4724-B639-017087F9239F}"/>
          </ac:picMkLst>
        </pc:picChg>
        <pc:picChg chg="add del">
          <ac:chgData name="Donatella Zappini" userId="e64deb6c80546a7a" providerId="LiveId" clId="{A2179E20-0861-4511-A784-8764B7F6F334}" dt="2019-01-18T16:45:56.044" v="53" actId="26606"/>
          <ac:picMkLst>
            <pc:docMk/>
            <pc:sldMk cId="0" sldId="263"/>
            <ac:picMk id="75" creationId="{54DDEBDD-D8BD-41A6-8A0D-B00E3768B0F9}"/>
          </ac:picMkLst>
        </pc:picChg>
        <pc:picChg chg="add del">
          <ac:chgData name="Donatella Zappini" userId="e64deb6c80546a7a" providerId="LiveId" clId="{A2179E20-0861-4511-A784-8764B7F6F334}" dt="2019-01-18T16:41:01.778" v="33" actId="26606"/>
          <ac:picMkLst>
            <pc:docMk/>
            <pc:sldMk cId="0" sldId="263"/>
            <ac:picMk id="80" creationId="{19AE98B8-B73A-4724-B639-017087F9239F}"/>
          </ac:picMkLst>
        </pc:picChg>
        <pc:picChg chg="add del">
          <ac:chgData name="Donatella Zappini" userId="e64deb6c80546a7a" providerId="LiveId" clId="{A2179E20-0861-4511-A784-8764B7F6F334}" dt="2019-01-18T17:02:05.750" v="121" actId="26606"/>
          <ac:picMkLst>
            <pc:docMk/>
            <pc:sldMk cId="0" sldId="263"/>
            <ac:picMk id="81" creationId="{AE113210-7872-481A-ADE6-3A05CCAF5EB2}"/>
          </ac:picMkLst>
        </pc:picChg>
        <pc:picChg chg="add del">
          <ac:chgData name="Donatella Zappini" userId="e64deb6c80546a7a" providerId="LiveId" clId="{A2179E20-0861-4511-A784-8764B7F6F334}" dt="2019-01-18T16:44:19.391" v="42" actId="26606"/>
          <ac:picMkLst>
            <pc:docMk/>
            <pc:sldMk cId="0" sldId="263"/>
            <ac:picMk id="82" creationId="{AE113210-7872-481A-ADE6-3A05CCAF5EB2}"/>
          </ac:picMkLst>
        </pc:picChg>
        <pc:picChg chg="add del">
          <ac:chgData name="Donatella Zappini" userId="e64deb6c80546a7a" providerId="LiveId" clId="{A2179E20-0861-4511-A784-8764B7F6F334}" dt="2019-01-18T16:44:50.869" v="49" actId="26606"/>
          <ac:picMkLst>
            <pc:docMk/>
            <pc:sldMk cId="0" sldId="263"/>
            <ac:picMk id="88" creationId="{AE113210-7872-481A-ADE6-3A05CCAF5EB2}"/>
          </ac:picMkLst>
        </pc:picChg>
        <pc:picChg chg="add del">
          <ac:chgData name="Donatella Zappini" userId="e64deb6c80546a7a" providerId="LiveId" clId="{A2179E20-0861-4511-A784-8764B7F6F334}" dt="2019-01-18T17:01:25.192" v="118" actId="26606"/>
          <ac:picMkLst>
            <pc:docMk/>
            <pc:sldMk cId="0" sldId="263"/>
            <ac:picMk id="7174" creationId="{54DDEBDD-D8BD-41A6-8A0D-B00E3768B0F9}"/>
          </ac:picMkLst>
        </pc:picChg>
        <pc:picChg chg="add del">
          <ac:chgData name="Donatella Zappini" userId="e64deb6c80546a7a" providerId="LiveId" clId="{A2179E20-0861-4511-A784-8764B7F6F334}" dt="2019-01-18T16:40:36.347" v="26" actId="26606"/>
          <ac:picMkLst>
            <pc:docMk/>
            <pc:sldMk cId="0" sldId="263"/>
            <ac:picMk id="7175" creationId="{54DDEBDD-D8BD-41A6-8A0D-B00E3768B0F9}"/>
          </ac:picMkLst>
        </pc:picChg>
        <pc:picChg chg="add del">
          <ac:chgData name="Donatella Zappini" userId="e64deb6c80546a7a" providerId="LiveId" clId="{A2179E20-0861-4511-A784-8764B7F6F334}" dt="2019-01-18T17:01:25.118" v="117" actId="26606"/>
          <ac:picMkLst>
            <pc:docMk/>
            <pc:sldMk cId="0" sldId="263"/>
            <ac:picMk id="7176" creationId="{19AE98B8-B73A-4724-B639-017087F9239F}"/>
          </ac:picMkLst>
        </pc:picChg>
        <pc:picChg chg="add del">
          <ac:chgData name="Donatella Zappini" userId="e64deb6c80546a7a" providerId="LiveId" clId="{A2179E20-0861-4511-A784-8764B7F6F334}" dt="2019-01-18T17:59:37.857" v="160" actId="26606"/>
          <ac:picMkLst>
            <pc:docMk/>
            <pc:sldMk cId="0" sldId="263"/>
            <ac:picMk id="7178" creationId="{54DDEBDD-D8BD-41A6-8A0D-B00E3768B0F9}"/>
          </ac:picMkLst>
        </pc:picChg>
        <pc:picChg chg="add del">
          <ac:chgData name="Donatella Zappini" userId="e64deb6c80546a7a" providerId="LiveId" clId="{A2179E20-0861-4511-A784-8764B7F6F334}" dt="2019-01-18T16:41:12.078" v="36" actId="26606"/>
          <ac:picMkLst>
            <pc:docMk/>
            <pc:sldMk cId="0" sldId="263"/>
            <ac:picMk id="7179" creationId="{54DDEBDD-D8BD-41A6-8A0D-B00E3768B0F9}"/>
          </ac:picMkLst>
        </pc:picChg>
        <pc:picChg chg="add del">
          <ac:chgData name="Donatella Zappini" userId="e64deb6c80546a7a" providerId="LiveId" clId="{A2179E20-0861-4511-A784-8764B7F6F334}" dt="2019-01-18T17:59:37.778" v="159" actId="26606"/>
          <ac:picMkLst>
            <pc:docMk/>
            <pc:sldMk cId="0" sldId="263"/>
            <ac:picMk id="7180" creationId="{19AE98B8-B73A-4724-B639-017087F9239F}"/>
          </ac:picMkLst>
        </pc:picChg>
        <pc:picChg chg="add del">
          <ac:chgData name="Donatella Zappini" userId="e64deb6c80546a7a" providerId="LiveId" clId="{A2179E20-0861-4511-A784-8764B7F6F334}" dt="2019-01-20T20:52:16.874" v="230"/>
          <ac:picMkLst>
            <pc:docMk/>
            <pc:sldMk cId="0" sldId="263"/>
            <ac:picMk id="7182" creationId="{54DDEBDD-D8BD-41A6-8A0D-B00E3768B0F9}"/>
          </ac:picMkLst>
        </pc:picChg>
        <pc:cxnChg chg="add del">
          <ac:chgData name="Donatella Zappini" userId="e64deb6c80546a7a" providerId="LiveId" clId="{A2179E20-0861-4511-A784-8764B7F6F334}" dt="2019-01-18T16:40:40.953" v="28" actId="26606"/>
          <ac:cxnSpMkLst>
            <pc:docMk/>
            <pc:sldMk cId="0" sldId="263"/>
            <ac:cxnSpMk id="74" creationId="{20E3A342-4D61-4E3F-AF90-1AB42AEB96CC}"/>
          </ac:cxnSpMkLst>
        </pc:cxnChg>
        <pc:cxnChg chg="add del">
          <ac:chgData name="Donatella Zappini" userId="e64deb6c80546a7a" providerId="LiveId" clId="{A2179E20-0861-4511-A784-8764B7F6F334}" dt="2019-01-18T16:40:34.544" v="24" actId="26606"/>
          <ac:cxnSpMkLst>
            <pc:docMk/>
            <pc:sldMk cId="0" sldId="263"/>
            <ac:cxnSpMk id="7173" creationId="{E4A809D5-3600-46D4-A466-67F2349A54FB}"/>
          </ac:cxnSpMkLst>
        </pc:cxnChg>
        <pc:cxnChg chg="add del">
          <ac:chgData name="Donatella Zappini" userId="e64deb6c80546a7a" providerId="LiveId" clId="{A2179E20-0861-4511-A784-8764B7F6F334}" dt="2019-01-18T16:41:12.014" v="35" actId="26606"/>
          <ac:cxnSpMkLst>
            <pc:docMk/>
            <pc:sldMk cId="0" sldId="263"/>
            <ac:cxnSpMk id="7181" creationId="{E4A809D5-3600-46D4-A466-67F2349A54FB}"/>
          </ac:cxnSpMkLst>
        </pc:cxnChg>
      </pc:sldChg>
      <pc:sldChg chg="modSp">
        <pc:chgData name="Donatella Zappini" userId="e64deb6c80546a7a" providerId="LiveId" clId="{A2179E20-0861-4511-A784-8764B7F6F334}" dt="2019-01-18T17:53:12.705" v="150" actId="1440"/>
        <pc:sldMkLst>
          <pc:docMk/>
          <pc:sldMk cId="1721236684" sldId="264"/>
        </pc:sldMkLst>
        <pc:picChg chg="mod">
          <ac:chgData name="Donatella Zappini" userId="e64deb6c80546a7a" providerId="LiveId" clId="{A2179E20-0861-4511-A784-8764B7F6F334}" dt="2019-01-18T17:53:12.705" v="150" actId="1440"/>
          <ac:picMkLst>
            <pc:docMk/>
            <pc:sldMk cId="1721236684" sldId="264"/>
            <ac:picMk id="5" creationId="{4941F3EF-EF24-4973-96FE-D5EE01B020F9}"/>
          </ac:picMkLst>
        </pc:picChg>
      </pc:sldChg>
      <pc:sldChg chg="addSp delSp modSp modAnim">
        <pc:chgData name="Donatella Zappini" userId="e64deb6c80546a7a" providerId="LiveId" clId="{A2179E20-0861-4511-A784-8764B7F6F334}" dt="2019-01-21T11:13:03.908" v="306" actId="1076"/>
        <pc:sldMkLst>
          <pc:docMk/>
          <pc:sldMk cId="315843637" sldId="265"/>
        </pc:sldMkLst>
        <pc:spChg chg="mod">
          <ac:chgData name="Donatella Zappini" userId="e64deb6c80546a7a" providerId="LiveId" clId="{A2179E20-0861-4511-A784-8764B7F6F334}" dt="2019-01-21T11:13:03.908" v="306" actId="1076"/>
          <ac:spMkLst>
            <pc:docMk/>
            <pc:sldMk cId="315843637" sldId="265"/>
            <ac:spMk id="2" creationId="{326462CF-73B0-429A-AC01-F8848B09CF4F}"/>
          </ac:spMkLst>
        </pc:spChg>
        <pc:spChg chg="add del mod">
          <ac:chgData name="Donatella Zappini" userId="e64deb6c80546a7a" providerId="LiveId" clId="{A2179E20-0861-4511-A784-8764B7F6F334}" dt="2019-01-20T20:44:41.039" v="218" actId="478"/>
          <ac:spMkLst>
            <pc:docMk/>
            <pc:sldMk cId="315843637" sldId="265"/>
            <ac:spMk id="17" creationId="{ACE0FBB5-F6B8-487D-97E0-16433336DC07}"/>
          </ac:spMkLst>
        </pc:spChg>
        <pc:graphicFrameChg chg="add mod">
          <ac:chgData name="Donatella Zappini" userId="e64deb6c80546a7a" providerId="LiveId" clId="{A2179E20-0861-4511-A784-8764B7F6F334}" dt="2019-01-18T16:26:47.134" v="1"/>
          <ac:graphicFrameMkLst>
            <pc:docMk/>
            <pc:sldMk cId="315843637" sldId="265"/>
            <ac:graphicFrameMk id="7" creationId="{0EEDD0D8-B82F-47B5-9466-2FFFFC4FEB25}"/>
          </ac:graphicFrameMkLst>
        </pc:graphicFrameChg>
        <pc:graphicFrameChg chg="add del modGraphic">
          <ac:chgData name="Donatella Zappini" userId="e64deb6c80546a7a" providerId="LiveId" clId="{A2179E20-0861-4511-A784-8764B7F6F334}" dt="2019-01-18T16:28:52.771" v="4" actId="27309"/>
          <ac:graphicFrameMkLst>
            <pc:docMk/>
            <pc:sldMk cId="315843637" sldId="265"/>
            <ac:graphicFrameMk id="14" creationId="{C02D50E5-D32C-4BA5-BF51-F8D1DB3AE85A}"/>
          </ac:graphicFrameMkLst>
        </pc:graphicFrameChg>
        <pc:picChg chg="mod">
          <ac:chgData name="Donatella Zappini" userId="e64deb6c80546a7a" providerId="LiveId" clId="{A2179E20-0861-4511-A784-8764B7F6F334}" dt="2019-01-21T11:06:52.783" v="249" actId="1076"/>
          <ac:picMkLst>
            <pc:docMk/>
            <pc:sldMk cId="315843637" sldId="265"/>
            <ac:picMk id="8" creationId="{C4DD9E69-2E7F-4D8A-978D-F6EE61531D3B}"/>
          </ac:picMkLst>
        </pc:picChg>
        <pc:picChg chg="add del mod">
          <ac:chgData name="Donatella Zappini" userId="e64deb6c80546a7a" providerId="LiveId" clId="{A2179E20-0861-4511-A784-8764B7F6F334}" dt="2019-01-20T20:44:40.085" v="217" actId="931"/>
          <ac:picMkLst>
            <pc:docMk/>
            <pc:sldMk cId="315843637" sldId="265"/>
            <ac:picMk id="14" creationId="{74AE9AC8-563B-49CB-8252-2CB328C9504B}"/>
          </ac:picMkLst>
        </pc:picChg>
        <pc:picChg chg="add mod">
          <ac:chgData name="Donatella Zappini" userId="e64deb6c80546a7a" providerId="LiveId" clId="{A2179E20-0861-4511-A784-8764B7F6F334}" dt="2019-01-21T11:09:06.073" v="270" actId="1440"/>
          <ac:picMkLst>
            <pc:docMk/>
            <pc:sldMk cId="315843637" sldId="265"/>
            <ac:picMk id="14" creationId="{E9A838D6-0442-45A9-B088-0D80DF0DF485}"/>
          </ac:picMkLst>
        </pc:picChg>
        <pc:picChg chg="add del mod">
          <ac:chgData name="Donatella Zappini" userId="e64deb6c80546a7a" providerId="LiveId" clId="{A2179E20-0861-4511-A784-8764B7F6F334}" dt="2019-01-18T16:31:38.419" v="9" actId="478"/>
          <ac:picMkLst>
            <pc:docMk/>
            <pc:sldMk cId="315843637" sldId="265"/>
            <ac:picMk id="16" creationId="{32F0B27D-C7D7-475F-9070-5F5009DE2CE7}"/>
          </ac:picMkLst>
        </pc:picChg>
        <pc:picChg chg="add mod">
          <ac:chgData name="Donatella Zappini" userId="e64deb6c80546a7a" providerId="LiveId" clId="{A2179E20-0861-4511-A784-8764B7F6F334}" dt="2019-01-21T11:09:03.246" v="269" actId="1440"/>
          <ac:picMkLst>
            <pc:docMk/>
            <pc:sldMk cId="315843637" sldId="265"/>
            <ac:picMk id="16" creationId="{742F464C-803F-4E39-AFB6-C63A3CAE5BE0}"/>
          </ac:picMkLst>
        </pc:picChg>
        <pc:picChg chg="add del mod">
          <ac:chgData name="Donatella Zappini" userId="e64deb6c80546a7a" providerId="LiveId" clId="{A2179E20-0861-4511-A784-8764B7F6F334}" dt="2019-01-21T11:06:33.812" v="247" actId="478"/>
          <ac:picMkLst>
            <pc:docMk/>
            <pc:sldMk cId="315843637" sldId="265"/>
            <ac:picMk id="19" creationId="{AC5EF329-CDF1-43A5-AEC8-5306F7F1E49F}"/>
          </ac:picMkLst>
        </pc:picChg>
      </pc:sldChg>
      <pc:sldChg chg="addSp delSp modSp mod setBg modAnim delDesignElem">
        <pc:chgData name="Donatella Zappini" userId="e64deb6c80546a7a" providerId="LiveId" clId="{A2179E20-0861-4511-A784-8764B7F6F334}" dt="2019-01-20T20:52:16.874" v="230"/>
        <pc:sldMkLst>
          <pc:docMk/>
          <pc:sldMk cId="1614642555" sldId="266"/>
        </pc:sldMkLst>
        <pc:spChg chg="mod">
          <ac:chgData name="Donatella Zappini" userId="e64deb6c80546a7a" providerId="LiveId" clId="{A2179E20-0861-4511-A784-8764B7F6F334}" dt="2019-01-20T20:40:44.098" v="195" actId="14100"/>
          <ac:spMkLst>
            <pc:docMk/>
            <pc:sldMk cId="1614642555" sldId="266"/>
            <ac:spMk id="2" creationId="{63F1046B-4DCE-4B95-B3F7-6428DA4A63CE}"/>
          </ac:spMkLst>
        </pc:spChg>
        <pc:spChg chg="mod">
          <ac:chgData name="Donatella Zappini" userId="e64deb6c80546a7a" providerId="LiveId" clId="{A2179E20-0861-4511-A784-8764B7F6F334}" dt="2019-01-20T20:42:03.933" v="205" actId="123"/>
          <ac:spMkLst>
            <pc:docMk/>
            <pc:sldMk cId="1614642555" sldId="266"/>
            <ac:spMk id="5" creationId="{2240A0A4-1E45-4470-A590-2571EDE24B7B}"/>
          </ac:spMkLst>
        </pc:spChg>
        <pc:spChg chg="add del">
          <ac:chgData name="Donatella Zappini" userId="e64deb6c80546a7a" providerId="LiveId" clId="{A2179E20-0861-4511-A784-8764B7F6F334}" dt="2019-01-20T20:52:16.874" v="230"/>
          <ac:spMkLst>
            <pc:docMk/>
            <pc:sldMk cId="1614642555" sldId="266"/>
            <ac:spMk id="17" creationId="{569C1A01-6FB5-43CE-ADCC-936728ACAC0D}"/>
          </ac:spMkLst>
        </pc:spChg>
        <pc:picChg chg="mod ord">
          <ac:chgData name="Donatella Zappini" userId="e64deb6c80546a7a" providerId="LiveId" clId="{A2179E20-0861-4511-A784-8764B7F6F334}" dt="2019-01-20T20:40:17.906" v="193" actId="1076"/>
          <ac:picMkLst>
            <pc:docMk/>
            <pc:sldMk cId="1614642555" sldId="266"/>
            <ac:picMk id="4" creationId="{24A7AE75-23DF-4FD1-819A-67951566956F}"/>
          </ac:picMkLst>
        </pc:picChg>
        <pc:picChg chg="add del">
          <ac:chgData name="Donatella Zappini" userId="e64deb6c80546a7a" providerId="LiveId" clId="{A2179E20-0861-4511-A784-8764B7F6F334}" dt="2019-01-20T20:52:16.874" v="230"/>
          <ac:picMkLst>
            <pc:docMk/>
            <pc:sldMk cId="1614642555" sldId="266"/>
            <ac:picMk id="15" creationId="{EE09A529-E47C-4634-BB98-0A9526C372B4}"/>
          </ac:picMkLst>
        </pc:picChg>
        <pc:cxnChg chg="add del">
          <ac:chgData name="Donatella Zappini" userId="e64deb6c80546a7a" providerId="LiveId" clId="{A2179E20-0861-4511-A784-8764B7F6F334}" dt="2019-01-18T16:37:27.027" v="20" actId="26606"/>
          <ac:cxnSpMkLst>
            <pc:docMk/>
            <pc:sldMk cId="1614642555" sldId="266"/>
            <ac:cxnSpMk id="10" creationId="{E4A809D5-3600-46D4-A466-67F2349A54F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5EB38C2-E0C2-454E-B80E-F374E9F0ED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225F9D-051C-4BA7-907D-3AC132E86A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A8F0A-A2DC-463F-B213-0652127EB4D8}" type="datetimeFigureOut">
              <a:rPr lang="it-IT" smtClean="0"/>
              <a:t>23/01/19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9079E4-AA54-4CDA-A847-C7DD6AEEBA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505745-4139-4072-BBAC-B2DAA1FA53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CDBF7-FDEA-4502-9B0A-C2A959D8F4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49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FE797-F4DF-4249-8A4C-21EEBF475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40EF53-26CD-4594-9224-9CB5BB0EA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AAEFCA-BC65-49ED-98C5-95B7F14B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123E-E900-4469-81BF-AA742FB1D7E8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BE8803-A3D6-4314-9E8F-3D3DCB51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8269E3-2953-4BDD-9DAB-679D958E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32AF-913E-41E4-8A8C-6BAA2F35C7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44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A3D87-EC00-4B2C-A654-668D9A63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57ED38-39A5-4DC2-96CA-D7A5CA65B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44BA71-38A5-4D5C-A310-9DF6E580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2FC3-5682-4090-940F-724649749527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EFA1D-E1A7-4C7C-AA38-E74E39F8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A830CB-4DC7-41BF-82B6-3E92DC9D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135A-68C5-43BA-9668-22504A3470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19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FBC70C-7D6F-40F5-92D2-C2DE8452A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8B5E93-0B0E-4300-A4C2-DA2320D80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7202D-1B07-4498-8757-2AD817DB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A37E-43F4-4B30-B850-C742B43FE937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984FDE-D8C7-4FCA-949C-356D8BF8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E0B68-9C55-4242-AA95-A6762B09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61E1-2406-4EA4-9DB7-075D8A0D81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6888C-7BF7-4039-BB87-817F0368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D4E23-D2B0-487C-B0EF-E855552C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45867B-DC1F-4DBF-AD18-F1DA282B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D19C-63E4-4C6C-9EF5-8FB491ACD85B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CB513F-4308-422A-82E0-D4AEE4C1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5EDDC-75CB-4BEB-A03F-82DC16F8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C82F-1F24-4C08-B3B2-87B0BA81E4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3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9BD04-547F-4AFB-AD30-BE32F63D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F49F5-63BA-4D96-B5FE-47367296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87F66F-BECE-4719-87F1-EB8800A3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1212-DBCF-4B2E-B00F-885BB334BE31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A497D3-A071-4273-9E7F-5F4F0FF9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DCBD9F-9EA8-472D-8DE6-8239481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3F4D-50D4-4163-AC9C-CBDFD896B6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36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8EE4B-A2A6-4A58-ACC0-D63D5BFE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C5537F-3401-4B81-ABDA-F5DAEF9DF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65AACC-D683-4C26-87BF-7A026B098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221A113-6BE7-4B5E-A5FA-AEAA552D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E7B5-4DA3-4F17-803B-AE259DB064E0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D0933B3-6D0D-4F6E-978F-4D5F0121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49759B5-E529-4A86-89C1-F7059804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4914-AE8F-4ED3-A0AD-C05A87F336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E7CBE-0F3A-4EB7-AF7D-785AC2DB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0B058D-42D4-45C8-8EF4-7E568AA0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59431F-9175-4C40-835A-03AFFAE89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E6D134-A739-4A21-A326-7691CC920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480B44-5BD8-462D-89E1-4F1B178BD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6105BEA-CE3B-4ABB-B3EB-05D27EBA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D98-FA42-4ABF-B619-294407641DDA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87BDB82-7DF7-4EE5-AEA2-706B44BE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34E9713-9041-4E73-9899-259C5832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876E-3D2D-428A-B69F-48ED618EC5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54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D0ECC-07B0-4663-9CEA-9DB07482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07AFC70-9360-40E0-9A38-DE5AAA7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3917-6980-4B7E-9F0E-0879755C0E7C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55923B9-DCCB-44CA-96FF-69F95AA0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2792F70-0780-496E-9F66-1F58B227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AD53-4875-492B-AA0C-77DF583A82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26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FAAA8FE-5956-44A8-A10E-5472C4C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B29-B94B-43F9-B594-E3EE9AEF6591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BDDEDDC-2FF6-441A-BFAC-FD04BCDC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5D1787A-D04E-4D1B-85DA-695A6B5E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E5BD-D42A-492C-942E-8A6B270C86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66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8D6F4-2F23-4464-B436-8F6B160B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1AF446-2808-47EE-9E1A-DF14707E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23AD1F-16B3-4B4C-B019-45AFC8A13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8AAD1E3-3367-48DD-9595-00EAF2FE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4691-FCAD-4FCF-B14D-4BEF54F33ACB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96EA436-3549-413D-B109-DB99AD3A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C070C23-C405-4B65-834D-228F568F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82BF-370B-4971-97EF-70284505EB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9DBB3-4336-4116-864F-2119B91F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65B165-7A4A-4657-91A0-A6951A61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EF3872-BA3C-4F1D-BA73-2B57D3F3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C202069-F1EB-4731-A0FA-565D65C1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5547-00FC-4922-81FF-A6A858312950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7B12D27-83AA-4461-ACE3-1A5FC58D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E60DCF4-826A-4061-B995-F860536E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7C05-6ACE-4770-96FB-5CFF14068D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32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8444A244-BDA9-425A-AA04-9DBE70FF6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EDDE858-6A42-43B3-92B3-0B68923E9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0AFBBC-4CCA-4B3C-A8FF-267285EB7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BDCC0E-52C8-4FA7-884C-2881AB6EA784}" type="datetimeFigureOut">
              <a:rPr lang="it-IT"/>
              <a:pPr>
                <a:defRPr/>
              </a:pPr>
              <a:t>23/01/19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6F3F2F-C5C7-4E56-A3CB-4DCBC4809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310248-B91A-47C2-9D38-9E04EA4F4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DBCCC8-DB1F-49C7-A53B-A40CDC4C2A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g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google.com/imgres?imgurl=https://upload.wikimedia.org/wikipedia/commons/thumb/8/80/Trieste_-_Chiesa_di_Sant%2527Antonio_Taumaturgo.jpg/1200px-Trieste_-_Chiesa_di_Sant%2527Antonio_Taumaturgo.jpg&amp;imgrefurl=https://it.wikipedia.org/wiki/Chiesa_di_Sant%2527Antonio_Nuovo&amp;h=813&amp;w=1200&amp;tbnid=yul1mh4HDzqvTM:&amp;q=chiesa+di+sant%27antonio+nuovo+trieste&amp;tbnh=160&amp;tbnw=236&amp;usg=AI4_-kTW8AxFbdhIcQxm-rHN0iL1YmBeFQ&amp;vet=1&amp;docid=iIj61IENvF9ODM&amp;itg=1&amp;sa=X&amp;ved=2ahUKEwiPzpPy4_LfAhVuAGMBHVUZDcUQ_B0wDnoECAUQ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magine 6" descr="Immagine che contiene edificio, torta, luce, compleanno&#10;&#10;Descrizione generata automaticamente">
            <a:extLst>
              <a:ext uri="{FF2B5EF4-FFF2-40B4-BE49-F238E27FC236}">
                <a16:creationId xmlns:a16="http://schemas.microsoft.com/office/drawing/2014/main" id="{C243EAFC-DF90-4D83-9B49-403106278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197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olo 1">
            <a:extLst>
              <a:ext uri="{FF2B5EF4-FFF2-40B4-BE49-F238E27FC236}">
                <a16:creationId xmlns:a16="http://schemas.microsoft.com/office/drawing/2014/main" id="{536ABACF-42A1-4D0B-AF24-BC9A936D8B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538" y="60325"/>
            <a:ext cx="11972925" cy="2387600"/>
          </a:xfrm>
        </p:spPr>
        <p:txBody>
          <a:bodyPr/>
          <a:lstStyle/>
          <a:p>
            <a:pPr eaLnBrk="1" hangingPunct="1"/>
            <a:r>
              <a:rPr lang="it-IT" altLang="it-IT" dirty="0"/>
              <a:t>Sulle orme delle nostre radici europee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A59942-9BAE-4D8F-9250-8AF5F30A6F65}"/>
              </a:ext>
            </a:extLst>
          </p:cNvPr>
          <p:cNvSpPr txBox="1"/>
          <p:nvPr/>
        </p:nvSpPr>
        <p:spPr>
          <a:xfrm>
            <a:off x="511834" y="2403895"/>
            <a:ext cx="558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Lager nazista utilizzato come campo di detenzione di polizia, luogo di transito ed eliminazione di un gran</a:t>
            </a:r>
          </a:p>
          <a:p>
            <a:r>
              <a:rPr lang="it-IT" sz="2800" dirty="0"/>
              <a:t>numero di detenuti, in prevalenza prigionieri politici o ebrei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79D2EA-1B47-4CA7-81F4-0BD0AFC4AB50}"/>
              </a:ext>
            </a:extLst>
          </p:cNvPr>
          <p:cNvSpPr txBox="1"/>
          <p:nvPr/>
        </p:nvSpPr>
        <p:spPr>
          <a:xfrm>
            <a:off x="759125" y="1247955"/>
            <a:ext cx="498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Risiera di San Sabba</a:t>
            </a:r>
          </a:p>
        </p:txBody>
      </p:sp>
      <p:pic>
        <p:nvPicPr>
          <p:cNvPr id="5" name="Immagine 4" descr="Immagine che contiene edificio, cielo, esterni, mattone&#10;&#10;Descrizione generata automaticamente">
            <a:extLst>
              <a:ext uri="{FF2B5EF4-FFF2-40B4-BE49-F238E27FC236}">
                <a16:creationId xmlns:a16="http://schemas.microsoft.com/office/drawing/2014/main" id="{4941F3EF-EF24-4973-96FE-D5EE01B02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7955"/>
            <a:ext cx="6031747" cy="452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2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lbero, esterni, acqua, edificio&#10;&#10;Descrizione generata automaticamente">
            <a:extLst>
              <a:ext uri="{FF2B5EF4-FFF2-40B4-BE49-F238E27FC236}">
                <a16:creationId xmlns:a16="http://schemas.microsoft.com/office/drawing/2014/main" id="{24A7AE75-23DF-4FD1-819A-679515669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6422"/>
          <a:stretch/>
        </p:blipFill>
        <p:spPr>
          <a:xfrm>
            <a:off x="0" y="0"/>
            <a:ext cx="12192001" cy="4666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F1046B-4DCE-4B95-B3F7-6428DA4A63CE}"/>
              </a:ext>
            </a:extLst>
          </p:cNvPr>
          <p:cNvSpPr txBox="1"/>
          <p:nvPr/>
        </p:nvSpPr>
        <p:spPr>
          <a:xfrm>
            <a:off x="385313" y="4739796"/>
            <a:ext cx="4405223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Castello di </a:t>
            </a:r>
            <a:r>
              <a:rPr lang="en-US" sz="40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Miramare</a:t>
            </a:r>
            <a:endParaRPr lang="en-US" sz="4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40A0A4-1E45-4470-A590-2571EDE24B7B}"/>
              </a:ext>
            </a:extLst>
          </p:cNvPr>
          <p:cNvSpPr txBox="1"/>
          <p:nvPr/>
        </p:nvSpPr>
        <p:spPr>
          <a:xfrm>
            <a:off x="5175849" y="4205981"/>
            <a:ext cx="6630838" cy="2407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Il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castello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sorge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su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un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promontorio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sul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mare. </a:t>
            </a:r>
          </a:p>
          <a:p>
            <a:pPr algn="just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Fu la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residenza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di Massimiliano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d’Asburgo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Imperatore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del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Messico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fratello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di Francesco Giuseppe. </a:t>
            </a:r>
          </a:p>
          <a:p>
            <a:pPr algn="just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+mn-lt"/>
              </a:rPr>
              <a:t>Il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parco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che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lo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circonda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è molto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vasto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ed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ospita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piante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rare. Il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tratto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di mare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prospiciente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il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Castello è una </a:t>
            </a:r>
            <a:r>
              <a:rPr lang="en-US" sz="2500" dirty="0" err="1">
                <a:solidFill>
                  <a:srgbClr val="000000"/>
                </a:solidFill>
                <a:latin typeface="+mn-lt"/>
              </a:rPr>
              <a:t>riserva</a:t>
            </a:r>
            <a:r>
              <a:rPr lang="en-US" sz="2500" dirty="0">
                <a:solidFill>
                  <a:srgbClr val="000000"/>
                </a:solidFill>
                <a:latin typeface="+mn-lt"/>
              </a:rPr>
              <a:t> marina. </a:t>
            </a:r>
          </a:p>
        </p:txBody>
      </p:sp>
    </p:spTree>
    <p:extLst>
      <p:ext uri="{BB962C8B-B14F-4D97-AF65-F5344CB8AC3E}">
        <p14:creationId xmlns:p14="http://schemas.microsoft.com/office/powerpoint/2010/main" val="16146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18E278-D5A5-42DA-84E7-494ECDD719F7}"/>
              </a:ext>
            </a:extLst>
          </p:cNvPr>
          <p:cNvSpPr txBox="1"/>
          <p:nvPr/>
        </p:nvSpPr>
        <p:spPr>
          <a:xfrm>
            <a:off x="5003322" y="224286"/>
            <a:ext cx="186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Aquileia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82023B-00DD-4739-BA82-9471A6DDB93A}"/>
              </a:ext>
            </a:extLst>
          </p:cNvPr>
          <p:cNvSpPr txBox="1"/>
          <p:nvPr/>
        </p:nvSpPr>
        <p:spPr>
          <a:xfrm>
            <a:off x="1270959" y="1182136"/>
            <a:ext cx="981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Situata in provincia di Udine, è stata una colonia romana fondata nel 181 a.C.</a:t>
            </a:r>
          </a:p>
        </p:txBody>
      </p:sp>
      <p:pic>
        <p:nvPicPr>
          <p:cNvPr id="6" name="Immagine 5" descr="Immagine che contiene albero, esterni, cielo, terra&#10;&#10;Descrizione generata automaticamente">
            <a:extLst>
              <a:ext uri="{FF2B5EF4-FFF2-40B4-BE49-F238E27FC236}">
                <a16:creationId xmlns:a16="http://schemas.microsoft.com/office/drawing/2014/main" id="{14A3B80C-4890-42BA-9672-0CD502D24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53" y="1913435"/>
            <a:ext cx="5238750" cy="39338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BA5C0C-0416-4CFB-9421-A32D299FB3C6}"/>
              </a:ext>
            </a:extLst>
          </p:cNvPr>
          <p:cNvSpPr txBox="1"/>
          <p:nvPr/>
        </p:nvSpPr>
        <p:spPr>
          <a:xfrm>
            <a:off x="342182" y="6072245"/>
            <a:ext cx="553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Basilica patriarcale di Santa Maria Assunta – IV sec.</a:t>
            </a:r>
          </a:p>
        </p:txBody>
      </p:sp>
      <p:pic>
        <p:nvPicPr>
          <p:cNvPr id="9" name="Immagine 8" descr="Immagine che contiene edificio, terra, esterni&#10;&#10;Descrizione generata automaticamente">
            <a:extLst>
              <a:ext uri="{FF2B5EF4-FFF2-40B4-BE49-F238E27FC236}">
                <a16:creationId xmlns:a16="http://schemas.microsoft.com/office/drawing/2014/main" id="{16C43DEF-0727-43A7-A3BD-DDACF6C1B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b="4376"/>
          <a:stretch/>
        </p:blipFill>
        <p:spPr>
          <a:xfrm>
            <a:off x="263765" y="1955320"/>
            <a:ext cx="5610824" cy="38919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16E922-2BA0-4FB3-806C-940D471E6B72}"/>
              </a:ext>
            </a:extLst>
          </p:cNvPr>
          <p:cNvSpPr txBox="1"/>
          <p:nvPr/>
        </p:nvSpPr>
        <p:spPr>
          <a:xfrm>
            <a:off x="7694762" y="6072245"/>
            <a:ext cx="292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Foro romano – I sec. a. C.</a:t>
            </a:r>
          </a:p>
        </p:txBody>
      </p:sp>
    </p:spTree>
    <p:extLst>
      <p:ext uri="{BB962C8B-B14F-4D97-AF65-F5344CB8AC3E}">
        <p14:creationId xmlns:p14="http://schemas.microsoft.com/office/powerpoint/2010/main" val="20929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>
            <a:extLst>
              <a:ext uri="{FF2B5EF4-FFF2-40B4-BE49-F238E27FC236}">
                <a16:creationId xmlns:a16="http://schemas.microsoft.com/office/drawing/2014/main" id="{91B3878B-7E9E-4BD4-9FDD-C373BB55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784225"/>
            <a:ext cx="8553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6000" b="1" dirty="0"/>
              <a:t>Storia, maestra di vita</a:t>
            </a:r>
          </a:p>
        </p:txBody>
      </p:sp>
      <p:sp>
        <p:nvSpPr>
          <p:cNvPr id="3075" name="CasellaDiTesto 2">
            <a:extLst>
              <a:ext uri="{FF2B5EF4-FFF2-40B4-BE49-F238E27FC236}">
                <a16:creationId xmlns:a16="http://schemas.microsoft.com/office/drawing/2014/main" id="{540A9D2E-4C2E-4DEE-ADCC-0D2FE718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1" y="2360613"/>
            <a:ext cx="673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dirty="0"/>
              <a:t>Per vivere il presente con consapevolezza</a:t>
            </a:r>
          </a:p>
        </p:txBody>
      </p:sp>
      <p:sp>
        <p:nvSpPr>
          <p:cNvPr id="3076" name="CasellaDiTesto 3">
            <a:extLst>
              <a:ext uri="{FF2B5EF4-FFF2-40B4-BE49-F238E27FC236}">
                <a16:creationId xmlns:a16="http://schemas.microsoft.com/office/drawing/2014/main" id="{0FC6CEE4-D80D-4462-BF7C-0F4BCDF9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6" y="3444221"/>
            <a:ext cx="6827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dirty="0"/>
              <a:t>Per scoprire le cause degli avvenimenti che riguardano i nostri giorni</a:t>
            </a:r>
          </a:p>
        </p:txBody>
      </p:sp>
      <p:sp>
        <p:nvSpPr>
          <p:cNvPr id="3077" name="CasellaDiTesto 4">
            <a:extLst>
              <a:ext uri="{FF2B5EF4-FFF2-40B4-BE49-F238E27FC236}">
                <a16:creationId xmlns:a16="http://schemas.microsoft.com/office/drawing/2014/main" id="{FE94FB1D-AAEF-4FB7-B40C-4948DB0E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4954330"/>
            <a:ext cx="578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dirty="0"/>
              <a:t>Per essere cittadini del mondo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8D5A883-E2B1-462C-9A0D-B2B41D1D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87" y="2174611"/>
            <a:ext cx="4447396" cy="4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1">
            <a:extLst>
              <a:ext uri="{FF2B5EF4-FFF2-40B4-BE49-F238E27FC236}">
                <a16:creationId xmlns:a16="http://schemas.microsoft.com/office/drawing/2014/main" id="{BBBC8C53-89CE-4812-AAF2-20EC8E420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2273300"/>
            <a:ext cx="10025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/>
              <a:t>Un viaggio attraverso i luoghi che sono teatro degli eventi storici, artistici e culturali ci rende maggiormente consapevoli delle nostre radici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>
            <a:extLst>
              <a:ext uri="{FF2B5EF4-FFF2-40B4-BE49-F238E27FC236}">
                <a16:creationId xmlns:a16="http://schemas.microsoft.com/office/drawing/2014/main" id="{9E373532-592A-4470-9245-344FB38E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776288"/>
            <a:ext cx="9196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4000" b="1" dirty="0">
                <a:solidFill>
                  <a:srgbClr val="00B0F0"/>
                </a:solidFill>
              </a:rPr>
              <a:t>Sulle orme delle nostre radici europee per:</a:t>
            </a:r>
          </a:p>
        </p:txBody>
      </p:sp>
      <p:sp>
        <p:nvSpPr>
          <p:cNvPr id="5123" name="CasellaDiTesto 2">
            <a:extLst>
              <a:ext uri="{FF2B5EF4-FFF2-40B4-BE49-F238E27FC236}">
                <a16:creationId xmlns:a16="http://schemas.microsoft.com/office/drawing/2014/main" id="{068F6A4D-C70A-4984-8612-FBA9ABB76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2328863"/>
            <a:ext cx="9863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altLang="it-IT" sz="2600" dirty="0"/>
              <a:t>approfondire le proprie conoscenze storiche e culturali </a:t>
            </a:r>
          </a:p>
        </p:txBody>
      </p:sp>
      <p:sp>
        <p:nvSpPr>
          <p:cNvPr id="5124" name="CasellaDiTesto 3">
            <a:extLst>
              <a:ext uri="{FF2B5EF4-FFF2-40B4-BE49-F238E27FC236}">
                <a16:creationId xmlns:a16="http://schemas.microsoft.com/office/drawing/2014/main" id="{4928293C-047B-4FBD-8999-32C19905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3114675"/>
            <a:ext cx="9529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altLang="it-IT" sz="2600" dirty="0"/>
              <a:t>acquisire o consolidare il proprio senso civico</a:t>
            </a:r>
          </a:p>
        </p:txBody>
      </p:sp>
      <p:sp>
        <p:nvSpPr>
          <p:cNvPr id="5125" name="CasellaDiTesto 4">
            <a:extLst>
              <a:ext uri="{FF2B5EF4-FFF2-40B4-BE49-F238E27FC236}">
                <a16:creationId xmlns:a16="http://schemas.microsoft.com/office/drawing/2014/main" id="{37CD1370-91DA-4EAD-8B19-B421008E6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3898900"/>
            <a:ext cx="9529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altLang="it-IT" sz="2600" dirty="0"/>
              <a:t>comprendere che la conoscenza del patrimonio storico e culturale è un valore imprescindibile per interpretare il presente</a:t>
            </a:r>
          </a:p>
        </p:txBody>
      </p:sp>
      <p:sp>
        <p:nvSpPr>
          <p:cNvPr id="5126" name="CasellaDiTesto 5">
            <a:extLst>
              <a:ext uri="{FF2B5EF4-FFF2-40B4-BE49-F238E27FC236}">
                <a16:creationId xmlns:a16="http://schemas.microsoft.com/office/drawing/2014/main" id="{CE044DD3-09AC-4EBB-B139-AAFB56AC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4960938"/>
            <a:ext cx="9529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altLang="it-IT" sz="2600" dirty="0"/>
              <a:t>accrescere l’interesse per i problemi fondamentali del mondo contemporaneo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>
            <a:extLst>
              <a:ext uri="{FF2B5EF4-FFF2-40B4-BE49-F238E27FC236}">
                <a16:creationId xmlns:a16="http://schemas.microsoft.com/office/drawing/2014/main" id="{9A4506F6-89A6-4032-A5E9-C794F8DC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17" y="1368353"/>
            <a:ext cx="349424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4000" b="1" dirty="0"/>
              <a:t>A chi è rivolto?</a:t>
            </a:r>
          </a:p>
        </p:txBody>
      </p:sp>
      <p:sp>
        <p:nvSpPr>
          <p:cNvPr id="6147" name="CasellaDiTesto 2">
            <a:extLst>
              <a:ext uri="{FF2B5EF4-FFF2-40B4-BE49-F238E27FC236}">
                <a16:creationId xmlns:a16="http://schemas.microsoft.com/office/drawing/2014/main" id="{01B76CA1-64A2-4E45-9E07-0245E19B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017" y="2460676"/>
            <a:ext cx="5595886" cy="24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/>
              <a:t>Alunni dell’istituto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/>
              <a:t>Genitori degli alunni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/>
              <a:t>Personale dell’istituto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/>
              <a:t>Il progetto è aperto alla cittadinanza</a:t>
            </a:r>
          </a:p>
        </p:txBody>
      </p:sp>
      <p:sp>
        <p:nvSpPr>
          <p:cNvPr id="6148" name="CasellaDiTesto 3">
            <a:extLst>
              <a:ext uri="{FF2B5EF4-FFF2-40B4-BE49-F238E27FC236}">
                <a16:creationId xmlns:a16="http://schemas.microsoft.com/office/drawing/2014/main" id="{6A47607D-A422-4A9B-AECB-46468BE2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508" y="1368353"/>
            <a:ext cx="2212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4000" b="1" dirty="0"/>
              <a:t>Quando</a:t>
            </a:r>
            <a:r>
              <a:rPr lang="it-IT" altLang="it-IT" sz="3200" b="1" dirty="0"/>
              <a:t>?</a:t>
            </a:r>
          </a:p>
        </p:txBody>
      </p:sp>
      <p:sp>
        <p:nvSpPr>
          <p:cNvPr id="6149" name="CasellaDiTesto 4">
            <a:extLst>
              <a:ext uri="{FF2B5EF4-FFF2-40B4-BE49-F238E27FC236}">
                <a16:creationId xmlns:a16="http://schemas.microsoft.com/office/drawing/2014/main" id="{8477165B-7C1D-4044-A994-8D0F32E5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508" y="2460676"/>
            <a:ext cx="35311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600" dirty="0"/>
              <a:t>8 – 9 – 10 marzo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cqua, edificio, esterni, cielo&#10;&#10;Descrizione generata automaticamente">
            <a:extLst>
              <a:ext uri="{FF2B5EF4-FFF2-40B4-BE49-F238E27FC236}">
                <a16:creationId xmlns:a16="http://schemas.microsoft.com/office/drawing/2014/main" id="{5920EE7D-1842-4E46-809D-1EE6EC44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r="25050" b="-1"/>
          <a:stretch/>
        </p:blipFill>
        <p:spPr>
          <a:xfrm>
            <a:off x="5797848" y="0"/>
            <a:ext cx="6394152" cy="6857990"/>
          </a:xfrm>
          <a:prstGeom prst="rect">
            <a:avLst/>
          </a:prstGeom>
        </p:spPr>
      </p:pic>
      <p:pic>
        <p:nvPicPr>
          <p:cNvPr id="7182" name="Picture 7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CasellaDiTesto 1">
            <a:extLst>
              <a:ext uri="{FF2B5EF4-FFF2-40B4-BE49-F238E27FC236}">
                <a16:creationId xmlns:a16="http://schemas.microsoft.com/office/drawing/2014/main" id="{13744C0E-44B9-45DF-A3E0-62D2DD0A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8" y="798445"/>
            <a:ext cx="4803636" cy="1311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it-IT" sz="36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La meta di </a:t>
            </a:r>
            <a:r>
              <a:rPr lang="en-US" altLang="it-IT" sz="3600" b="1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quest’anno</a:t>
            </a:r>
            <a:r>
              <a:rPr lang="en-US" altLang="it-IT" sz="36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it-IT" sz="3600" b="1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sarà</a:t>
            </a:r>
            <a:r>
              <a:rPr lang="en-US" altLang="it-IT" sz="36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it-IT" sz="36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Trieste</a:t>
            </a:r>
          </a:p>
        </p:txBody>
      </p:sp>
      <p:sp>
        <p:nvSpPr>
          <p:cNvPr id="7171" name="CasellaDiTesto 2">
            <a:extLst>
              <a:ext uri="{FF2B5EF4-FFF2-40B4-BE49-F238E27FC236}">
                <a16:creationId xmlns:a16="http://schemas.microsoft.com/office/drawing/2014/main" id="{E9579986-E7D8-4FD5-9B80-FB95186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7" y="2272143"/>
            <a:ext cx="4706803" cy="3788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Città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protagonista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dei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più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importanti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eventi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storici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del Novecento, per la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sua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posizione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geografica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intermedia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tra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occidente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oriente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è da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sempre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crocevia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di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popoli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con culture e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tradizioni</a:t>
            </a:r>
            <a:r>
              <a:rPr lang="en-US" altLang="it-IT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600" dirty="0" err="1">
                <a:solidFill>
                  <a:srgbClr val="000000"/>
                </a:solidFill>
                <a:latin typeface="+mn-lt"/>
              </a:rPr>
              <a:t>differenti</a:t>
            </a:r>
            <a:endParaRPr lang="en-US" altLang="it-IT" sz="2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scena, via, strada&#10;&#10;Descrizione generata automaticamente">
            <a:extLst>
              <a:ext uri="{FF2B5EF4-FFF2-40B4-BE49-F238E27FC236}">
                <a16:creationId xmlns:a16="http://schemas.microsoft.com/office/drawing/2014/main" id="{5602239C-94B5-4381-AA1D-8D8DCD7D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5"/>
          <a:stretch/>
        </p:blipFill>
        <p:spPr>
          <a:xfrm>
            <a:off x="399870" y="1114785"/>
            <a:ext cx="5696130" cy="3481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42E51A-2577-4B88-B5C7-3512F3B8CC93}"/>
              </a:ext>
            </a:extLst>
          </p:cNvPr>
          <p:cNvSpPr txBox="1"/>
          <p:nvPr/>
        </p:nvSpPr>
        <p:spPr>
          <a:xfrm>
            <a:off x="1230702" y="284424"/>
            <a:ext cx="49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Sacrario di Redipuglia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D9E540-74BC-48FA-A899-36F7FBB857A4}"/>
              </a:ext>
            </a:extLst>
          </p:cNvPr>
          <p:cNvSpPr txBox="1"/>
          <p:nvPr/>
        </p:nvSpPr>
        <p:spPr>
          <a:xfrm>
            <a:off x="185558" y="4905555"/>
            <a:ext cx="6124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Sacrario monumentale che riunisce le spoglie di migliaia di soldati italiani caduti durante la Prima Guerra Mondiale</a:t>
            </a:r>
          </a:p>
        </p:txBody>
      </p:sp>
      <p:pic>
        <p:nvPicPr>
          <p:cNvPr id="7" name="Immagine 6" descr="Immagine che contiene erba, cielo, esterni, bottiglia&#10;&#10;Descrizione generata automaticamente">
            <a:extLst>
              <a:ext uri="{FF2B5EF4-FFF2-40B4-BE49-F238E27FC236}">
                <a16:creationId xmlns:a16="http://schemas.microsoft.com/office/drawing/2014/main" id="{8C3AD9B3-8857-4F00-85BE-CE5848CF3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55" y="2306675"/>
            <a:ext cx="5311833" cy="398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26C802-4ABF-488E-B7E1-CD9304B34EBC}"/>
              </a:ext>
            </a:extLst>
          </p:cNvPr>
          <p:cNvSpPr txBox="1"/>
          <p:nvPr/>
        </p:nvSpPr>
        <p:spPr>
          <a:xfrm>
            <a:off x="6506355" y="683465"/>
            <a:ext cx="5524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Ai piedi del colle Sant’Elia, di fronte al sacrario principale, si può notare un cannone prodotto dalla “Franco Tosi – Legnano”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43A1C0-453E-415C-9D60-738044AF0177}"/>
              </a:ext>
            </a:extLst>
          </p:cNvPr>
          <p:cNvSpPr txBox="1"/>
          <p:nvPr/>
        </p:nvSpPr>
        <p:spPr>
          <a:xfrm>
            <a:off x="7188679" y="1518249"/>
            <a:ext cx="463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Foiba di Basovizza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9A763C-F114-4F17-9896-32AF31DFC954}"/>
              </a:ext>
            </a:extLst>
          </p:cNvPr>
          <p:cNvSpPr txBox="1"/>
          <p:nvPr/>
        </p:nvSpPr>
        <p:spPr>
          <a:xfrm>
            <a:off x="6395050" y="2844331"/>
            <a:ext cx="559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Monumento agli italiani di Trieste trucidati all’epoca dell’occupazione della città da parte di Tito</a:t>
            </a:r>
          </a:p>
        </p:txBody>
      </p:sp>
      <p:pic>
        <p:nvPicPr>
          <p:cNvPr id="6" name="Immagine 5" descr="Immagine che contiene cielo, albero, esterni, terra&#10;&#10;Descrizione generata automaticamente">
            <a:extLst>
              <a:ext uri="{FF2B5EF4-FFF2-40B4-BE49-F238E27FC236}">
                <a16:creationId xmlns:a16="http://schemas.microsoft.com/office/drawing/2014/main" id="{43A43A6B-E583-411D-93AE-704A1260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0" y="1444834"/>
            <a:ext cx="5982956" cy="381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6462CF-73B0-429A-AC01-F8848B09CF4F}"/>
              </a:ext>
            </a:extLst>
          </p:cNvPr>
          <p:cNvSpPr txBox="1"/>
          <p:nvPr/>
        </p:nvSpPr>
        <p:spPr>
          <a:xfrm>
            <a:off x="3655630" y="562560"/>
            <a:ext cx="246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Lucida Calligraphy" panose="020B0604020202020204" pitchFamily="66" charset="0"/>
              </a:rPr>
              <a:t>Trieste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FDF5DC-0422-4001-B280-237E922ED329}"/>
              </a:ext>
            </a:extLst>
          </p:cNvPr>
          <p:cNvSpPr txBox="1"/>
          <p:nvPr/>
        </p:nvSpPr>
        <p:spPr>
          <a:xfrm>
            <a:off x="6366290" y="403205"/>
            <a:ext cx="555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Colle di San Giusto </a:t>
            </a:r>
            <a:r>
              <a:rPr lang="it-IT" dirty="0"/>
              <a:t>– Basilica e Castello: vero e proprio centro storico di Trieste dove si trovano le vestigia delle costruzioni più antiche della città, fra cui i resti del foro romano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38AE92-CAC9-4522-9E43-F6669D730998}"/>
              </a:ext>
            </a:extLst>
          </p:cNvPr>
          <p:cNvSpPr txBox="1"/>
          <p:nvPr/>
        </p:nvSpPr>
        <p:spPr>
          <a:xfrm>
            <a:off x="6366290" y="1694525"/>
            <a:ext cx="531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Arco di Riccardo</a:t>
            </a:r>
            <a:r>
              <a:rPr lang="it-IT" dirty="0"/>
              <a:t>: situato in piazzetta </a:t>
            </a:r>
            <a:r>
              <a:rPr lang="it-IT" dirty="0" err="1"/>
              <a:t>Barbacan</a:t>
            </a:r>
            <a:r>
              <a:rPr lang="it-IT" dirty="0"/>
              <a:t>, ai piedi del colle di San Giusto, è un arco di pregevole fattura che risale all’epoca della cinta muraria romana della città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8DD514-35F9-4F58-8223-BDC84CF307BD}"/>
              </a:ext>
            </a:extLst>
          </p:cNvPr>
          <p:cNvSpPr txBox="1"/>
          <p:nvPr/>
        </p:nvSpPr>
        <p:spPr>
          <a:xfrm>
            <a:off x="6366290" y="2961777"/>
            <a:ext cx="519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Anfiteatro romano</a:t>
            </a:r>
            <a:r>
              <a:rPr lang="it-IT" dirty="0"/>
              <a:t>: sito lungo l’omonima via, ai piedi del colle di San Giusto, risale al I – II sec. d.C.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D4A2F0-E343-4DA3-8A0F-3CF37848FBCA}"/>
              </a:ext>
            </a:extLst>
          </p:cNvPr>
          <p:cNvSpPr txBox="1"/>
          <p:nvPr/>
        </p:nvSpPr>
        <p:spPr>
          <a:xfrm>
            <a:off x="6366290" y="3699099"/>
            <a:ext cx="569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Piazza Unità d’Italia</a:t>
            </a:r>
            <a:r>
              <a:rPr lang="it-IT" dirty="0"/>
              <a:t>: apprezzabili i palazzi che le fanno da cornice, il più importante e pregevole dei quali è il Palazzo del Municipio che chiude la piazza dal lato opposto al mare</a:t>
            </a:r>
          </a:p>
        </p:txBody>
      </p:sp>
      <p:pic>
        <p:nvPicPr>
          <p:cNvPr id="8" name="Immagine 7" descr="Immagine che contiene cielo, edificio, esterni, strada&#10;&#10;Descrizione generata automaticamente">
            <a:extLst>
              <a:ext uri="{FF2B5EF4-FFF2-40B4-BE49-F238E27FC236}">
                <a16:creationId xmlns:a16="http://schemas.microsoft.com/office/drawing/2014/main" id="{C4DD9E69-2E7F-4D8A-978D-F6EE61531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13" y="4263799"/>
            <a:ext cx="3913409" cy="233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666B40-DB9F-491C-B0F3-BDE2930B32B2}"/>
              </a:ext>
            </a:extLst>
          </p:cNvPr>
          <p:cNvSpPr txBox="1"/>
          <p:nvPr/>
        </p:nvSpPr>
        <p:spPr>
          <a:xfrm>
            <a:off x="6366291" y="4966351"/>
            <a:ext cx="56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Chiesa serbo-ortodossa di San Spiridione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060748-D319-45C5-9499-96A64419BBDE}"/>
              </a:ext>
            </a:extLst>
          </p:cNvPr>
          <p:cNvSpPr txBox="1"/>
          <p:nvPr/>
        </p:nvSpPr>
        <p:spPr>
          <a:xfrm>
            <a:off x="6366292" y="5356892"/>
            <a:ext cx="56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Sinagoga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9292D7-3270-46EB-97D9-E305692738D7}"/>
              </a:ext>
            </a:extLst>
          </p:cNvPr>
          <p:cNvSpPr txBox="1"/>
          <p:nvPr/>
        </p:nvSpPr>
        <p:spPr>
          <a:xfrm>
            <a:off x="6366292" y="5749839"/>
            <a:ext cx="569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Moschea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A36840-33F0-4629-A7A0-C1E2120DE231}"/>
              </a:ext>
            </a:extLst>
          </p:cNvPr>
          <p:cNvSpPr txBox="1"/>
          <p:nvPr/>
        </p:nvSpPr>
        <p:spPr>
          <a:xfrm>
            <a:off x="6366292" y="6138498"/>
            <a:ext cx="373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Chiesa di Sant'Antonio Nuovo</a:t>
            </a:r>
          </a:p>
          <a:p>
            <a:br>
              <a:rPr lang="it-IT" dirty="0">
                <a:hlinkClick r:id="rId4"/>
              </a:rPr>
            </a:br>
            <a:endParaRPr lang="it-IT" b="1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EDD0D8-B82F-47B5-9466-2FFFFC4FE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66567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magine bitmap" r:id="rId5" imgW="0" imgH="0" progId="Paint.Picture">
                  <p:embed/>
                </p:oleObj>
              </mc:Choice>
              <mc:Fallback>
                <p:oleObj name="Immagine bitmap" r:id="rId5" imgW="0" imgH="0" progId="Paint.Picture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EDD0D8-B82F-47B5-9466-2FFFFC4FEB25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cumento 16">
            <a:hlinkClick r:id="" action="ppaction://noaction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CE0FBB5-F6B8-487D-97E0-16433336DC07}"/>
              </a:ext>
            </a:extLst>
          </p:cNvPr>
          <p:cNvSpPr/>
          <p:nvPr/>
        </p:nvSpPr>
        <p:spPr>
          <a:xfrm>
            <a:off x="7071852" y="442452"/>
            <a:ext cx="1460090" cy="275463"/>
          </a:xfrm>
          <a:prstGeom prst="actionButton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edificio, esterni, cielo, albero&#10;&#10;Descrizione generata automaticamente">
            <a:extLst>
              <a:ext uri="{FF2B5EF4-FFF2-40B4-BE49-F238E27FC236}">
                <a16:creationId xmlns:a16="http://schemas.microsoft.com/office/drawing/2014/main" id="{E9A838D6-0442-45A9-B088-0D80DF0DF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93" y="1520106"/>
            <a:ext cx="3381555" cy="253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Immagine che contiene edificio, esterni, facciata, sedendo&#10;&#10;Descrizione generata automaticamente">
            <a:extLst>
              <a:ext uri="{FF2B5EF4-FFF2-40B4-BE49-F238E27FC236}">
                <a16:creationId xmlns:a16="http://schemas.microsoft.com/office/drawing/2014/main" id="{742F464C-803F-4E39-AFB6-C63A3CAE5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" y="442452"/>
            <a:ext cx="2589445" cy="340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67</TotalTime>
  <Words>477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Lucida Calligraphy</vt:lpstr>
      <vt:lpstr>Wingdings</vt:lpstr>
      <vt:lpstr>Tema di Office</vt:lpstr>
      <vt:lpstr>Immagine bitmap</vt:lpstr>
      <vt:lpstr>Sulle orme delle nostre radici europee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Sulle orme delle nostre radici europee</dc:title>
  <dc:creator>Donatella Zappini</dc:creator>
  <cp:lastModifiedBy>Raffaella Gaviani</cp:lastModifiedBy>
  <cp:revision>2</cp:revision>
  <dcterms:created xsi:type="dcterms:W3CDTF">2019-01-18T17:01:25Z</dcterms:created>
  <dcterms:modified xsi:type="dcterms:W3CDTF">2019-01-23T17:54:44Z</dcterms:modified>
</cp:coreProperties>
</file>